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xmlns="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xmlns="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xmlns="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VNI-Avo" pitchFamily="2" charset="0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xmlns="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xmlns="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xmlns="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xmlns="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xmlns="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xmlns="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xmlns="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xmlns="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xmlns="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449</Words>
  <Application>Microsoft Office PowerPoint</Application>
  <PresentationFormat>Widescreen</PresentationFormat>
  <Paragraphs>81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SVNBeachwood Sans</vt:lpstr>
      <vt:lpstr>Arial</vt:lpstr>
      <vt:lpstr>Calibri</vt:lpstr>
      <vt:lpstr>Calibri Light</vt:lpstr>
      <vt:lpstr>HP001 5 hàng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34</cp:revision>
  <dcterms:created xsi:type="dcterms:W3CDTF">2022-07-15T08:52:07Z</dcterms:created>
  <dcterms:modified xsi:type="dcterms:W3CDTF">2022-12-14T14:55:31Z</dcterms:modified>
</cp:coreProperties>
</file>